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59" r:id="rId5"/>
    <p:sldId id="258" r:id="rId6"/>
    <p:sldId id="257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рисунков  на тему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осторожен с огнём»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отопительный сезон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Пожары в домах происходят  при том,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Печь у хозяев неисправной была,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пожарной безопасности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соблюдались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работой хочу показать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пожаров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их избежать! 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8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ки\DSCN79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/>
        </p:blipFill>
        <p:spPr bwMode="auto">
          <a:xfrm>
            <a:off x="23102" y="0"/>
            <a:ext cx="9142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8988" y="5657671"/>
            <a:ext cx="44661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работы: «В отопительный сезон за печью внимательно  сморите и беду от себя отведите!»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Ф.И. участника: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Опалева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Алина,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9 лет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Бызова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Г.Г.</a:t>
            </a:r>
          </a:p>
        </p:txBody>
      </p:sp>
    </p:spTree>
    <p:extLst>
      <p:ext uri="{BB962C8B-B14F-4D97-AF65-F5344CB8AC3E}">
        <p14:creationId xmlns:p14="http://schemas.microsoft.com/office/powerpoint/2010/main" val="17501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рисунки\DSCN79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1"/>
          <a:stretch/>
        </p:blipFill>
        <p:spPr bwMode="auto">
          <a:xfrm>
            <a:off x="0" y="-198255"/>
            <a:ext cx="9130814" cy="71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5805264"/>
            <a:ext cx="248376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отопительным сезоном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Печь проверить  нужно всем!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Побелить, почисть сажу.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печи проверить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дверцу,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 отопительный сезон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 безопасно в доме своем.</a:t>
            </a:r>
          </a:p>
        </p:txBody>
      </p:sp>
    </p:spTree>
    <p:extLst>
      <p:ext uri="{BB962C8B-B14F-4D97-AF65-F5344CB8AC3E}">
        <p14:creationId xmlns:p14="http://schemas.microsoft.com/office/powerpoint/2010/main" val="6829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рисунки\DSCN79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"/>
          <a:stretch/>
        </p:blipFill>
        <p:spPr bwMode="auto">
          <a:xfrm>
            <a:off x="1" y="0"/>
            <a:ext cx="9144000" cy="68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1" y="6036122"/>
            <a:ext cx="284380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печь дрова вы положили,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Растопить её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Горючую жидкость  в руки не бери,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Огнём запылает  весь дом внутри!</a:t>
            </a:r>
          </a:p>
        </p:txBody>
      </p:sp>
    </p:spTree>
    <p:extLst>
      <p:ext uri="{BB962C8B-B14F-4D97-AF65-F5344CB8AC3E}">
        <p14:creationId xmlns:p14="http://schemas.microsoft.com/office/powerpoint/2010/main" val="39697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рисунки\DSCN7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6027003"/>
            <a:ext cx="29878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Дрова в печи горят, трещат,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Угольки и искорки выскочить хотят.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притопочный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печи должен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быть!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пожара всегда он защитит!</a:t>
            </a:r>
          </a:p>
        </p:txBody>
      </p:sp>
    </p:spTree>
    <p:extLst>
      <p:ext uri="{BB962C8B-B14F-4D97-AF65-F5344CB8AC3E}">
        <p14:creationId xmlns:p14="http://schemas.microsoft.com/office/powerpoint/2010/main" val="16190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ки\DSCN7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3680" y="0"/>
            <a:ext cx="288032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печь вы затопили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неё не уходите.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нею всегда,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детям смотреть за печью нельзя!</a:t>
            </a:r>
          </a:p>
        </p:txBody>
      </p:sp>
    </p:spTree>
    <p:extLst>
      <p:ext uri="{BB962C8B-B14F-4D97-AF65-F5344CB8AC3E}">
        <p14:creationId xmlns:p14="http://schemas.microsoft.com/office/powerpoint/2010/main" val="31272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рисунки\DSCN7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02433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пожаров избежать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Белье у печи сушить нельзя!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есть другие места.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простые правила навсегда!</a:t>
            </a:r>
          </a:p>
        </p:txBody>
      </p:sp>
    </p:spTree>
    <p:extLst>
      <p:ext uri="{BB962C8B-B14F-4D97-AF65-F5344CB8AC3E}">
        <p14:creationId xmlns:p14="http://schemas.microsoft.com/office/powerpoint/2010/main" val="4169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31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186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– рисунков  на тему  «Будь осторожен с огнём»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2020-10-19T04:28:06Z</dcterms:created>
  <dcterms:modified xsi:type="dcterms:W3CDTF">2020-10-19T05:54:56Z</dcterms:modified>
</cp:coreProperties>
</file>