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– рисунков  на тему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«Будь осторожен с огнём»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700808"/>
            <a:ext cx="7344816" cy="3744416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 14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Территория:   с.Новопаньшино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работы: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Пожарный щит от пожаров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 защитит»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участника: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Латкина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 13 лет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Ф.И.О. руководителя:  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Бызова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Г.Г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5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пожаре мы звоним, набираем 101.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тратить нам нельзя!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 набирает силу огня.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используем  пожарный щит,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пожара может нас защитить.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15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ownloads\WhatsApp Image 2020-10-19 at 11.44.57.jpe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10" b="24542"/>
          <a:stretch/>
        </p:blipFill>
        <p:spPr bwMode="auto">
          <a:xfrm rot="16200000">
            <a:off x="1336459" y="-1336461"/>
            <a:ext cx="6858001" cy="953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88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WhatsApp Image 2020-10-19 at 09.56.39.jpe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65" r="21116"/>
          <a:stretch/>
        </p:blipFill>
        <p:spPr bwMode="auto">
          <a:xfrm>
            <a:off x="707" y="-5680"/>
            <a:ext cx="91812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90243" y="37950"/>
            <a:ext cx="295375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пожаре не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зевай.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пожарного щита, огнетушитель  снимай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быстро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тушить огонь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начинай!</a:t>
            </a:r>
          </a:p>
        </p:txBody>
      </p:sp>
    </p:spTree>
    <p:extLst>
      <p:ext uri="{BB962C8B-B14F-4D97-AF65-F5344CB8AC3E}">
        <p14:creationId xmlns:p14="http://schemas.microsoft.com/office/powerpoint/2010/main" val="4280745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WhatsApp Image 2020-10-19 at 09.56.39 (2)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9" r="19773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51712" y="13110"/>
            <a:ext cx="259228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загорелся бензин, керосин.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пожарного щита лопату снимай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землей все засыпай!</a:t>
            </a:r>
          </a:p>
        </p:txBody>
      </p:sp>
    </p:spTree>
    <p:extLst>
      <p:ext uri="{BB962C8B-B14F-4D97-AF65-F5344CB8AC3E}">
        <p14:creationId xmlns:p14="http://schemas.microsoft.com/office/powerpoint/2010/main" val="1522961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WhatsApp Image 2020-10-19 at 09.56.39 (1).jpe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25" t="2100" r="24741"/>
          <a:stretch/>
        </p:blipFill>
        <p:spPr bwMode="auto">
          <a:xfrm>
            <a:off x="0" y="-1715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-19178"/>
            <a:ext cx="442798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средства простые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Огню не дадите вы разойтись.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пожарные 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прибудут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место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 спасут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 от беды.</a:t>
            </a:r>
          </a:p>
        </p:txBody>
      </p:sp>
    </p:spTree>
    <p:extLst>
      <p:ext uri="{BB962C8B-B14F-4D97-AF65-F5344CB8AC3E}">
        <p14:creationId xmlns:p14="http://schemas.microsoft.com/office/powerpoint/2010/main" val="1041035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126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Проект – рисунков  на тему  «Будь осторожен с огнём»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– рисунков  на тему  «Будь осторожен с огнём»</dc:title>
  <dc:creator>user</dc:creator>
  <cp:lastModifiedBy>user</cp:lastModifiedBy>
  <cp:revision>5</cp:revision>
  <dcterms:created xsi:type="dcterms:W3CDTF">2020-10-19T06:30:48Z</dcterms:created>
  <dcterms:modified xsi:type="dcterms:W3CDTF">2020-10-19T07:13:25Z</dcterms:modified>
</cp:coreProperties>
</file>